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1" autoAdjust="0"/>
    <p:restoredTop sz="95278" autoAdjust="0"/>
  </p:normalViewPr>
  <p:slideViewPr>
    <p:cSldViewPr snapToGrid="0">
      <p:cViewPr varScale="1">
        <p:scale>
          <a:sx n="108" d="100"/>
          <a:sy n="108" d="100"/>
        </p:scale>
        <p:origin x="13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ICFAMMT 2022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3BE2E-8B01-4895-80DC-5EF6242845E0}" type="datetimeFigureOut">
              <a:rPr lang="en-IN" smtClean="0"/>
              <a:t>19-09-2024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8B68-60F3-43F9-80E7-16021C1599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96173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/>
              <a:t>ICFAMMT 2022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EC124-985A-45F0-A50D-354A682DD6BB}" type="datetimeFigureOut">
              <a:rPr lang="en-IN" smtClean="0"/>
              <a:t>19-09-2024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3723D-B9F7-42FA-86B4-BF902A8671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6894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B20-C3AC-4006-8CCB-505C4FBBB994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129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18687-7AB6-41E5-B2D7-D5CD0CCB531B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846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8030-2C6D-4EF8-8504-84C323DE8B67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862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04C4-2891-4D45-BCAF-9C9E62E6D0B6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15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425D-2A36-4D90-9B14-9E0119EADCD2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09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CE53-F6D9-40C6-A24B-CD7DF7BD5DA5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727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07187-CCE7-4E00-BA7B-98D8217B04D3}" type="datetime1">
              <a:rPr lang="en-IN" smtClean="0"/>
              <a:t>19-09-2024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47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143B-D682-4567-A3FF-736B2576B67A}" type="datetime1">
              <a:rPr lang="en-IN" smtClean="0"/>
              <a:t>19-09-2024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815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5B27D-6B61-4228-BF07-5B90901EF776}" type="datetime1">
              <a:rPr lang="en-IN" smtClean="0"/>
              <a:t>19-09-2024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428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A1BA-B089-409A-9C94-6994090966C2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483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7B1E-0557-47F1-946D-99EBFC79884C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611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61719-1E0B-4531-83EF-226495DE8E84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381B3-47D7-4486-BE9B-A04905FD37F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461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619567" y="2658863"/>
            <a:ext cx="4814854" cy="223826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000" b="1" dirty="0">
                <a:solidFill>
                  <a:srgbClr val="002060"/>
                </a:solidFill>
                <a:latin typeface="Garamond" panose="02020404030301010803" pitchFamily="18" charset="0"/>
              </a:rPr>
              <a:t>CMT3 Paper ID:____ </a:t>
            </a:r>
          </a:p>
          <a:p>
            <a:r>
              <a:rPr lang="en-IN" sz="3000" b="1" dirty="0">
                <a:solidFill>
                  <a:srgbClr val="002060"/>
                </a:solidFill>
                <a:latin typeface="Garamond" panose="02020404030301010803" pitchFamily="18" charset="0"/>
              </a:rPr>
              <a:t>Manuscript Title: ___</a:t>
            </a:r>
          </a:p>
          <a:p>
            <a:endParaRPr lang="en-IN" sz="30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en-IN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All Authors Detail</a:t>
            </a:r>
            <a:endParaRPr lang="en-US" sz="2400" b="1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1249" y="5332131"/>
            <a:ext cx="2631490" cy="4280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580"/>
              </a:spcBef>
              <a:defRPr/>
            </a:pPr>
            <a:r>
              <a:rPr lang="en-US" b="1" dirty="0">
                <a:solidFill>
                  <a:srgbClr val="002060"/>
                </a:solidFill>
                <a:latin typeface="Garamond" panose="02020404030301010803" pitchFamily="18" charset="0"/>
              </a:rPr>
              <a:t>Presented by: </a:t>
            </a:r>
            <a:r>
              <a:rPr lang="en-US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XXXXX</a:t>
            </a:r>
            <a:endParaRPr lang="en-US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3" descr="A close-up of a document&#10;&#10;Description automatically generated">
            <a:extLst>
              <a:ext uri="{FF2B5EF4-FFF2-40B4-BE49-F238E27FC236}">
                <a16:creationId xmlns:a16="http://schemas.microsoft.com/office/drawing/2014/main" id="{921F6F97-A709-E9D3-113E-FEC513F0BB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42" b="62625"/>
          <a:stretch/>
        </p:blipFill>
        <p:spPr bwMode="auto">
          <a:xfrm>
            <a:off x="9078276" y="9525"/>
            <a:ext cx="3103245" cy="7137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E2DEEF-398D-7E08-E7A2-0009A56530C1}"/>
              </a:ext>
            </a:extLst>
          </p:cNvPr>
          <p:cNvSpPr txBox="1"/>
          <p:nvPr/>
        </p:nvSpPr>
        <p:spPr>
          <a:xfrm>
            <a:off x="1704632" y="845907"/>
            <a:ext cx="8982074" cy="2058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kern="100" dirty="0">
                <a:solidFill>
                  <a:srgbClr val="000000"/>
                </a:solidFill>
                <a:latin typeface="Bell MT" panose="02020503060305020303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International Conference</a:t>
            </a:r>
            <a:endParaRPr lang="en-US" kern="100" dirty="0"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kern="100" dirty="0">
                <a:solidFill>
                  <a:srgbClr val="000000"/>
                </a:solidFill>
                <a:latin typeface="Bell MT" panose="02020503060305020303" pitchFamily="18" charset="0"/>
                <a:cs typeface="Mangal" panose="02040503050203030202" pitchFamily="18" charset="0"/>
              </a:rPr>
              <a:t>on</a:t>
            </a:r>
          </a:p>
          <a:p>
            <a:pPr algn="ctr">
              <a:lnSpc>
                <a:spcPct val="107000"/>
              </a:lnSpc>
            </a:pPr>
            <a:r>
              <a:rPr lang="en-US" sz="2400" b="1" kern="100" dirty="0">
                <a:solidFill>
                  <a:srgbClr val="000000"/>
                </a:solidFill>
                <a:latin typeface="Arial Black" panose="020B0A04020102020204" pitchFamily="34" charset="0"/>
                <a:cs typeface="Mangal" panose="02040503050203030202" pitchFamily="18" charset="0"/>
              </a:rPr>
              <a:t>Futuristic Advances in Mechatronics Engineering for Aerospace and </a:t>
            </a:r>
            <a:r>
              <a:rPr lang="en-US" sz="2400" b="1" kern="100" dirty="0" err="1">
                <a:solidFill>
                  <a:srgbClr val="000000"/>
                </a:solidFill>
                <a:latin typeface="Arial Black" panose="020B0A04020102020204" pitchFamily="34" charset="0"/>
                <a:cs typeface="Mangal" panose="02040503050203030202" pitchFamily="18" charset="0"/>
              </a:rPr>
              <a:t>Defence</a:t>
            </a:r>
            <a:r>
              <a:rPr lang="en-US" sz="2400" b="1" kern="100" dirty="0">
                <a:solidFill>
                  <a:srgbClr val="000000"/>
                </a:solidFill>
                <a:latin typeface="Arial Black" panose="020B0A04020102020204" pitchFamily="34" charset="0"/>
                <a:cs typeface="Mangal" panose="02040503050203030202" pitchFamily="18" charset="0"/>
              </a:rPr>
              <a:t> (ICFAMEAD 2024)</a:t>
            </a:r>
          </a:p>
          <a:p>
            <a:pPr algn="ctr">
              <a:lnSpc>
                <a:spcPct val="107000"/>
              </a:lnSpc>
            </a:pPr>
            <a:r>
              <a:rPr lang="en-US" sz="2400" b="1" kern="1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4-5 Oct 2024</a:t>
            </a:r>
            <a:endParaRPr lang="en-US" sz="2400" kern="100" dirty="0">
              <a:latin typeface="Arial Black" panose="020B0A0402010202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993FEE-50B4-440B-9E72-B204EE3D4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6" y="26634"/>
            <a:ext cx="4321824" cy="6843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F7EC571-5812-405A-B801-2724D7CD1367}"/>
              </a:ext>
            </a:extLst>
          </p:cNvPr>
          <p:cNvSpPr txBox="1"/>
          <p:nvPr/>
        </p:nvSpPr>
        <p:spPr>
          <a:xfrm>
            <a:off x="9830540" y="5971458"/>
            <a:ext cx="2361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You may add Your institute logo here</a:t>
            </a:r>
          </a:p>
        </p:txBody>
      </p:sp>
    </p:spTree>
    <p:extLst>
      <p:ext uri="{BB962C8B-B14F-4D97-AF65-F5344CB8AC3E}">
        <p14:creationId xmlns:p14="http://schemas.microsoft.com/office/powerpoint/2010/main" val="349228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2D21F-7E5D-527B-32FF-BA9ACEF7E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4050"/>
            <a:ext cx="10515600" cy="57023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should be Times New Roman.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10-12 slides.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 minutes for presentation and 02-05 minutes for Q&amp;A.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punctuality is one of the parameter for selecting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Session Presentation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Paper awards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should have: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Introduction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 &amp; Objectives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and Methodology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&amp; Discussion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DC91A-EDEE-E6F9-D6C3-9A4E5F01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 dirty="0"/>
              <a:t>04-05 Oct. 2024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6A0A4-77EA-D2BB-E5AE-4FA7888B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704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422B4-4DB0-428C-9ABD-F6711DB77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3E0AE-F4D9-460B-B8DA-368AA8326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3D1B5-5F1B-49C8-9A47-D7B5C156D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04C4-2891-4D45-BCAF-9C9E62E6D0B6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864F0-E336-485F-B896-73CBC2B49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381B3-47D7-4486-BE9B-A04905FD37F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8713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106</TotalTime>
  <Words>104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Black</vt:lpstr>
      <vt:lpstr>Arial Rounded MT Bold</vt:lpstr>
      <vt:lpstr>Bell MT</vt:lpstr>
      <vt:lpstr>Calibri</vt:lpstr>
      <vt:lpstr>Calibri Light</vt:lpstr>
      <vt:lpstr>Garamond</vt:lpstr>
      <vt:lpstr>Mangal</vt:lpstr>
      <vt:lpstr>Times New Roman</vt:lpstr>
      <vt:lpstr>Office 2013 - 2022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Dr. Chandrakant Sonawane</cp:lastModifiedBy>
  <cp:revision>21</cp:revision>
  <dcterms:created xsi:type="dcterms:W3CDTF">2022-01-10T09:02:50Z</dcterms:created>
  <dcterms:modified xsi:type="dcterms:W3CDTF">2024-09-19T10:16:54Z</dcterms:modified>
</cp:coreProperties>
</file>